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4" r:id="rId4"/>
    <p:sldId id="267" r:id="rId5"/>
    <p:sldId id="266" r:id="rId6"/>
    <p:sldId id="268" r:id="rId7"/>
    <p:sldId id="269" r:id="rId8"/>
    <p:sldId id="270" r:id="rId9"/>
    <p:sldId id="259" r:id="rId10"/>
    <p:sldId id="261" r:id="rId11"/>
    <p:sldId id="263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aksinová Daniela" initials="HD" lastIdx="1" clrIdx="0">
    <p:extLst>
      <p:ext uri="{19B8F6BF-5375-455C-9EA6-DF929625EA0E}">
        <p15:presenceInfo xmlns:p15="http://schemas.microsoft.com/office/powerpoint/2012/main" userId="S-1-5-21-2383597489-2197158559-1002493431-15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147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163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822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329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920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117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34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79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77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65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742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09F4-4CE3-431C-8812-7AF790577BC6}" type="datetimeFigureOut">
              <a:rPr lang="sk-SK" smtClean="0"/>
              <a:t>28.10.2024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104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>
            <a:normAutofit/>
          </a:bodyPr>
          <a:lstStyle/>
          <a:p>
            <a:r>
              <a:rPr lang="sk-SK" sz="2800" b="1" u="sng" dirty="0" smtClean="0">
                <a:solidFill>
                  <a:prstClr val="black"/>
                </a:solidFill>
              </a:rPr>
              <a:t>Základné </a:t>
            </a:r>
            <a:r>
              <a:rPr lang="sk-SK" sz="2800" b="1" u="sng" dirty="0">
                <a:solidFill>
                  <a:prstClr val="black"/>
                </a:solidFill>
              </a:rPr>
              <a:t>informácie k </a:t>
            </a:r>
            <a:r>
              <a:rPr lang="sk-SK" sz="2800" b="1" u="sng" dirty="0" smtClean="0">
                <a:solidFill>
                  <a:prstClr val="black"/>
                </a:solidFill>
              </a:rPr>
              <a:t>prezentácii 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sk-SK" sz="1800" dirty="0">
                <a:solidFill>
                  <a:prstClr val="black"/>
                </a:solidFill>
              </a:rPr>
              <a:t>prezentáciu si môžete graficky upraviť podľa vlastného uváženia (napr. doplniť logo spoločnosti a iné);</a:t>
            </a:r>
          </a:p>
          <a:p>
            <a:pPr lvl="0">
              <a:buFontTx/>
              <a:buChar char="-"/>
            </a:pPr>
            <a:r>
              <a:rPr lang="sk-SK" sz="1800" dirty="0">
                <a:solidFill>
                  <a:prstClr val="black"/>
                </a:solidFill>
              </a:rPr>
              <a:t>časový limit na prezentáciu Vášho projektového zámeru pred členmi komisie je 10 minút (poprosíme Vás o prípravu svojho vystúpenia v stanovenom limite a o striktné dodržanie tohto limitu);</a:t>
            </a:r>
          </a:p>
          <a:p>
            <a:pPr marL="0" lvl="0" indent="0">
              <a:buNone/>
            </a:pPr>
            <a:r>
              <a:rPr lang="sk-SK" sz="1800" dirty="0">
                <a:solidFill>
                  <a:prstClr val="black"/>
                </a:solidFill>
              </a:rPr>
              <a:t>-  v prípade, že máte prezentáciu produktu/služby, kde je detailne popísaná jeho funkcionalita, môžete ju </a:t>
            </a:r>
            <a:r>
              <a:rPr lang="sk-SK" sz="1800" dirty="0" smtClean="0">
                <a:solidFill>
                  <a:prstClr val="black"/>
                </a:solidFill>
              </a:rPr>
              <a:t>zaslať ako prílohu </a:t>
            </a:r>
            <a:r>
              <a:rPr lang="sk-SK" sz="1800" dirty="0">
                <a:solidFill>
                  <a:prstClr val="black"/>
                </a:solidFill>
              </a:rPr>
              <a:t>spolu s touto prezentáciou. </a:t>
            </a: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4144500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u="sng" dirty="0" smtClean="0"/>
              <a:t>9. </a:t>
            </a:r>
            <a:r>
              <a:rPr lang="sk-SK" sz="2800" b="1" u="sng" dirty="0" smtClean="0"/>
              <a:t>Progres projektu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smtClean="0"/>
              <a:t>Popíšte, v akom štádiu sa Váš produkt/služba nachádza (Stav pred poskytovaním podpory): </a:t>
            </a:r>
          </a:p>
          <a:p>
            <a:r>
              <a:rPr lang="sk-SK" sz="1800" dirty="0" smtClean="0"/>
              <a:t>Uveďte, v akom štádiu sa bude nachádzať produkt/služba po skončení poskytovania podpory: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453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u="sng" smtClean="0"/>
              <a:t>10. </a:t>
            </a:r>
            <a:r>
              <a:rPr lang="sk-SK" sz="2800" b="1" u="sng" dirty="0" smtClean="0"/>
              <a:t>Fotodokumentácia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/>
              <a:t>V prípade, že má Váš produkt už reálnu podobu, priložte jeho dokumentáciu: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2387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u="sng" dirty="0" smtClean="0">
                <a:solidFill>
                  <a:prstClr val="black"/>
                </a:solidFill>
              </a:rPr>
              <a:t>1. Predstavenie Žiadateľa a jeho </a:t>
            </a:r>
            <a:r>
              <a:rPr lang="sk-SK" sz="2800" b="1" u="sng" dirty="0">
                <a:solidFill>
                  <a:prstClr val="black"/>
                </a:solidFill>
              </a:rPr>
              <a:t>produktu/služby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1800" dirty="0" smtClean="0">
                <a:solidFill>
                  <a:prstClr val="black"/>
                </a:solidFill>
              </a:rPr>
              <a:t>Názov žiadateľa:</a:t>
            </a:r>
          </a:p>
          <a:p>
            <a:pPr lvl="0"/>
            <a:r>
              <a:rPr lang="sk-SK" sz="1800" dirty="0" smtClean="0">
                <a:solidFill>
                  <a:prstClr val="black"/>
                </a:solidFill>
              </a:rPr>
              <a:t>Dátum </a:t>
            </a:r>
            <a:r>
              <a:rPr lang="sk-SK" sz="1800" dirty="0">
                <a:solidFill>
                  <a:prstClr val="black"/>
                </a:solidFill>
              </a:rPr>
              <a:t>zápisu do OR/ŽR SR: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391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u="sng" dirty="0">
                <a:solidFill>
                  <a:prstClr val="black"/>
                </a:solidFill>
              </a:rPr>
              <a:t>2</a:t>
            </a:r>
            <a:r>
              <a:rPr lang="sk-SK" sz="2800" b="1" u="sng" dirty="0" smtClean="0">
                <a:solidFill>
                  <a:prstClr val="black"/>
                </a:solidFill>
              </a:rPr>
              <a:t>. Hospodárske výsledky Žiadateľa</a:t>
            </a:r>
            <a:endParaRPr lang="sk-SK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1600" dirty="0" smtClean="0">
                <a:solidFill>
                  <a:prstClr val="black"/>
                </a:solidFill>
              </a:rPr>
              <a:t>Oficiálne </a:t>
            </a:r>
            <a:r>
              <a:rPr lang="sk-SK" sz="1600" dirty="0">
                <a:solidFill>
                  <a:prstClr val="black"/>
                </a:solidFill>
              </a:rPr>
              <a:t>hospodárske výsledky za predošlý rok:</a:t>
            </a:r>
          </a:p>
          <a:p>
            <a:pPr lvl="0"/>
            <a:r>
              <a:rPr lang="pl-PL" sz="1600" dirty="0">
                <a:solidFill>
                  <a:prstClr val="black"/>
                </a:solidFill>
              </a:rPr>
              <a:t>Oficiálne tržby za </a:t>
            </a:r>
            <a:r>
              <a:rPr lang="pl-PL" sz="1600" dirty="0" smtClean="0">
                <a:solidFill>
                  <a:prstClr val="black"/>
                </a:solidFill>
              </a:rPr>
              <a:t>predošlý kalendárny rok (</a:t>
            </a:r>
            <a:r>
              <a:rPr lang="pl-PL" sz="1600" dirty="0">
                <a:solidFill>
                  <a:prstClr val="black"/>
                </a:solidFill>
              </a:rPr>
              <a:t>v prípade, že Vaša spoločnosť vznikla v priebehu roka, uveďte výšku tržieb od jej vzniku</a:t>
            </a:r>
            <a:r>
              <a:rPr lang="pl-PL" sz="1600" dirty="0" smtClean="0">
                <a:solidFill>
                  <a:prstClr val="black"/>
                </a:solidFill>
              </a:rPr>
              <a:t>):</a:t>
            </a:r>
          </a:p>
          <a:p>
            <a:pPr lvl="0"/>
            <a:r>
              <a:rPr lang="pl-PL" sz="1600" dirty="0" smtClean="0"/>
              <a:t>V prípade, že Vaša spoločnosť pôsobila na trhu aj v rokoch 2021-2022, uveďťe výšku tržieb a hospodárske výsledky za toto obdobie:</a:t>
            </a:r>
          </a:p>
          <a:p>
            <a:pPr marL="0" lvl="0" indent="0">
              <a:buNone/>
            </a:pPr>
            <a:r>
              <a:rPr lang="pl-PL" sz="1600" dirty="0" smtClean="0"/>
              <a:t>      - Výška tržieb 2021:                                                       Hospodársky výsledok 2021:</a:t>
            </a:r>
          </a:p>
          <a:p>
            <a:pPr marL="0" lv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- Výška tržieb 2022:                                                       Hospodársky výsledok 2022:</a:t>
            </a:r>
            <a:endParaRPr lang="pl-PL" sz="1600" dirty="0"/>
          </a:p>
          <a:p>
            <a:pPr lvl="0"/>
            <a:endParaRPr lang="sk-SK" sz="1600" dirty="0" smtClean="0">
              <a:solidFill>
                <a:prstClr val="black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807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k-SK" sz="2800" b="1" u="sng" dirty="0" smtClean="0">
                <a:solidFill>
                  <a:prstClr val="black"/>
                </a:solidFill>
              </a:rPr>
              <a:t>3. Stručne </a:t>
            </a:r>
            <a:r>
              <a:rPr lang="sk-SK" sz="2800" b="1" u="sng" dirty="0">
                <a:solidFill>
                  <a:prstClr val="black"/>
                </a:solidFill>
              </a:rPr>
              <a:t>charakterizujte odborné skúsenosti a zručnosti členov tímu, prax v oblasti podnikateľských aktivít :</a:t>
            </a:r>
            <a:br>
              <a:rPr lang="sk-SK" sz="2800" b="1" u="sng" dirty="0">
                <a:solidFill>
                  <a:prstClr val="black"/>
                </a:solidFill>
              </a:rPr>
            </a:br>
            <a:endParaRPr lang="sk-SK" sz="2800" b="1" u="sng" dirty="0">
              <a:solidFill>
                <a:prstClr val="black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9663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sk-SK" sz="3100" b="1" u="sng" dirty="0">
                <a:solidFill>
                  <a:prstClr val="black"/>
                </a:solidFill>
              </a:rPr>
              <a:t>4. Stručne popíšte Váš produktu/službu, aký problém a potrebu chcete riešiť na trhu:</a:t>
            </a:r>
            <a: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7284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sk-SK" sz="3100" b="1" u="sng" dirty="0" smtClean="0">
                <a:solidFill>
                  <a:prstClr val="black"/>
                </a:solidFill>
              </a:rPr>
              <a:t>5. Popíšte</a:t>
            </a:r>
            <a:r>
              <a:rPr lang="sk-SK" sz="3100" b="1" u="sng" dirty="0">
                <a:solidFill>
                  <a:prstClr val="black"/>
                </a:solidFill>
              </a:rPr>
              <a:t>, v čom je Váš produkt/služba technologicky výnimočná a unikátna</a:t>
            </a:r>
            <a: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:</a:t>
            </a:r>
            <a:b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262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sk-SK" sz="3100" b="1" u="sng" dirty="0" smtClean="0">
                <a:solidFill>
                  <a:prstClr val="black"/>
                </a:solidFill>
              </a:rPr>
              <a:t>6. Definujte </a:t>
            </a:r>
            <a:r>
              <a:rPr lang="sk-SK" sz="3100" b="1" u="sng" dirty="0">
                <a:solidFill>
                  <a:prstClr val="black"/>
                </a:solidFill>
              </a:rPr>
              <a:t>cieľovú skupinu odberateľov, platiacich zákazníkov, konkurenciu</a:t>
            </a:r>
            <a: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:</a:t>
            </a:r>
            <a:b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260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sk-SK" sz="2800" b="1" u="sng" dirty="0" smtClean="0">
                <a:solidFill>
                  <a:prstClr val="black"/>
                </a:solidFill>
              </a:rPr>
              <a:t>7. Cena </a:t>
            </a:r>
            <a:r>
              <a:rPr lang="sk-SK" sz="2800" b="1" u="sng" dirty="0">
                <a:solidFill>
                  <a:prstClr val="black"/>
                </a:solidFill>
              </a:rPr>
              <a:t>produktu/služby:</a:t>
            </a:r>
            <a: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sk-SK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6273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u="sng" dirty="0" smtClean="0"/>
              <a:t>8. </a:t>
            </a:r>
            <a:r>
              <a:rPr lang="sk-SK" sz="2800" b="1" u="sng" dirty="0"/>
              <a:t>Ciele a dôvody pre účasť na stážovom </a:t>
            </a:r>
            <a:r>
              <a:rPr lang="sk-SK" sz="2800" b="1" u="sng" dirty="0" smtClean="0"/>
              <a:t>pobyte: 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smtClean="0"/>
              <a:t>Definujte očakávania a ciele od stážového pobytu:</a:t>
            </a:r>
          </a:p>
          <a:p>
            <a:endParaRPr lang="sk-SK" sz="1800" dirty="0"/>
          </a:p>
          <a:p>
            <a:endParaRPr lang="sk-SK" sz="1800" dirty="0" smtClean="0"/>
          </a:p>
          <a:p>
            <a:r>
              <a:rPr lang="sk-SK" sz="1800" dirty="0" smtClean="0"/>
              <a:t>Uveďte dôvody</a:t>
            </a:r>
            <a:r>
              <a:rPr lang="sk-SK" sz="1800" dirty="0"/>
              <a:t>, prečo si myslíte, že Vám účasť na stáži </a:t>
            </a:r>
            <a:r>
              <a:rPr lang="sk-SK" sz="1800" dirty="0" smtClean="0"/>
              <a:t>pomôže: </a:t>
            </a:r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r>
              <a:rPr lang="sk-SK" sz="1800" smtClean="0"/>
              <a:t>Uvažujete </a:t>
            </a:r>
            <a:r>
              <a:rPr lang="sk-SK" sz="1800" dirty="0"/>
              <a:t>o získaní zahraničnej investície alebo strategických alebo technologických dohôd so zahraničnými </a:t>
            </a:r>
            <a:r>
              <a:rPr lang="sk-SK" sz="1800"/>
              <a:t>subjektmi</a:t>
            </a:r>
            <a:r>
              <a:rPr lang="sk-SK" sz="1800" smtClean="0"/>
              <a:t>?</a:t>
            </a:r>
            <a:endParaRPr lang="sk-SK" sz="1800" dirty="0" smtClean="0"/>
          </a:p>
        </p:txBody>
      </p:sp>
    </p:spTree>
    <p:extLst>
      <p:ext uri="{BB962C8B-B14F-4D97-AF65-F5344CB8AC3E}">
        <p14:creationId xmlns:p14="http://schemas.microsoft.com/office/powerpoint/2010/main" val="117750663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317</Words>
  <Application>Microsoft Office PowerPoint</Application>
  <PresentationFormat>Širokouhlá</PresentationFormat>
  <Paragraphs>33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Motív Office</vt:lpstr>
      <vt:lpstr>Základné informácie k prezentácii </vt:lpstr>
      <vt:lpstr>1. Predstavenie Žiadateľa a jeho produktu/služby</vt:lpstr>
      <vt:lpstr>2. Hospodárske výsledky Žiadateľa</vt:lpstr>
      <vt:lpstr>3. Stručne charakterizujte odborné skúsenosti a zručnosti členov tímu, prax v oblasti podnikateľských aktivít : </vt:lpstr>
      <vt:lpstr>4. Stručne popíšte Váš produktu/službu, aký problém a potrebu chcete riešiť na trhu: </vt:lpstr>
      <vt:lpstr>5. Popíšte, v čom je Váš produkt/služba technologicky výnimočná a unikátna: </vt:lpstr>
      <vt:lpstr>6. Definujte cieľovú skupinu odberateľov, platiacich zákazníkov, konkurenciu: </vt:lpstr>
      <vt:lpstr>7. Cena produktu/služby: </vt:lpstr>
      <vt:lpstr>8. Ciele a dôvody pre účasť na stážovom pobyte: </vt:lpstr>
      <vt:lpstr>9. Progres projektu</vt:lpstr>
      <vt:lpstr>10. Fotodokumentácia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Stručné predstavenie Prijímateľa</dc:title>
  <dc:creator>Tomáš Križalkovič</dc:creator>
  <cp:lastModifiedBy>Tomáš Križalkovič</cp:lastModifiedBy>
  <cp:revision>32</cp:revision>
  <dcterms:created xsi:type="dcterms:W3CDTF">2019-04-12T08:02:13Z</dcterms:created>
  <dcterms:modified xsi:type="dcterms:W3CDTF">2024-10-28T10:33:54Z</dcterms:modified>
</cp:coreProperties>
</file>